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75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86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2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23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60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28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5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16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1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93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8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D94D5-50D7-4C79-8BA5-289612ECA5D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CE98267-B507-4DD0-A8D4-231C1ED3C59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60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4D62-3218-4D2C-A592-3671C721E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Views in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D038F-1A88-48EB-8B85-A1EECCBE7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Parul Madan(CSE)</a:t>
            </a:r>
          </a:p>
          <a:p>
            <a:r>
              <a:rPr lang="en-US" dirty="0"/>
              <a:t>GEU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52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8026E-3EAA-4428-8BF3-67998A34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9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214F1-DF20-48C7-9C54-F5C6AE9E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19"/>
            <a:ext cx="11960942" cy="55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2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1423C-4A2F-40CA-8B58-AC223097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59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3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D81EF-0DBB-464F-A216-05120BB9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2AF74-A3D6-4A20-8F0D-D01C8080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40"/>
            <a:ext cx="12329652" cy="58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2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F23D7-E480-4487-8C91-6B2131BD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1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F1816-B516-483E-89FE-6250BC7A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9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0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933AF-F4B7-4DD5-8160-2928761EA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1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8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76A72-F7CC-4A2C-9797-0B56E0684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72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DD10C7-D89E-4025-B817-DBA8160EA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0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2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7DEF-63E0-4387-937B-68EA9CBC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8" y="1"/>
            <a:ext cx="12082002" cy="60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7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E4084-0845-4664-9CBF-CF7507BC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59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52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F8DFCE-089A-4A38-8483-90205125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7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04204-D41E-4DB0-A62F-882302D6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18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94D1B-8126-4872-8CFE-E4DBB3D3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0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98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D351A-F20C-4BA5-ADB1-764DFC42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0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81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F01A0-F101-4538-99C2-6974E43C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74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68252-2A59-4CA4-89D6-E44B5D3E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1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1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043F6-42C8-4238-BB44-F089F734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1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93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9212B-A103-428A-9CAE-66F3332C6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15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6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7883D-BE51-4D1E-95A1-4ED8A89C9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10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ADE395-5793-4E73-A789-A9F4AD4D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42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17CB3-CF80-4AE7-AA0C-880EE920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1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4DA6B-909F-4BE8-B795-C106B83D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2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2C8C9-D847-46FD-BD3E-3B6DDE89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63CB5-CA42-4CB9-9173-6FFA77B1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4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E6410-C958-4292-A986-2CEE2B45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9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C3A7A-BC30-4F9D-ABAC-DEE1CD61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13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BC02-F8EB-4E0F-9B37-07890EFC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2335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</TotalTime>
  <Words>11</Words>
  <Application>Microsoft Office PowerPoint</Application>
  <PresentationFormat>Widescreen</PresentationFormat>
  <Paragraphs>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Gill Sans MT</vt:lpstr>
      <vt:lpstr>Gallery</vt:lpstr>
      <vt:lpstr>Views in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Views in SQL</dc:title>
  <dc:creator>Ms. Parul Madan</dc:creator>
  <cp:lastModifiedBy>Ms. Parul Madan</cp:lastModifiedBy>
  <cp:revision>2</cp:revision>
  <dcterms:created xsi:type="dcterms:W3CDTF">2021-10-07T05:33:16Z</dcterms:created>
  <dcterms:modified xsi:type="dcterms:W3CDTF">2021-10-07T06:01:31Z</dcterms:modified>
</cp:coreProperties>
</file>